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288" r:id="rId2"/>
    <p:sldId id="261" r:id="rId3"/>
    <p:sldId id="262" r:id="rId4"/>
    <p:sldId id="263" r:id="rId5"/>
    <p:sldId id="266" r:id="rId6"/>
    <p:sldId id="264" r:id="rId7"/>
    <p:sldId id="267" r:id="rId8"/>
    <p:sldId id="268" r:id="rId9"/>
    <p:sldId id="269" r:id="rId10"/>
    <p:sldId id="270" r:id="rId11"/>
    <p:sldId id="265" r:id="rId12"/>
    <p:sldId id="273" r:id="rId13"/>
    <p:sldId id="274" r:id="rId14"/>
    <p:sldId id="271" r:id="rId15"/>
    <p:sldId id="275" r:id="rId16"/>
    <p:sldId id="276" r:id="rId17"/>
    <p:sldId id="277" r:id="rId18"/>
    <p:sldId id="278" r:id="rId19"/>
    <p:sldId id="279" r:id="rId20"/>
    <p:sldId id="283" r:id="rId21"/>
    <p:sldId id="28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97" autoAdjust="0"/>
    <p:restoredTop sz="94660"/>
  </p:normalViewPr>
  <p:slideViewPr>
    <p:cSldViewPr>
      <p:cViewPr>
        <p:scale>
          <a:sx n="76" d="100"/>
          <a:sy n="76" d="100"/>
        </p:scale>
        <p:origin x="-106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2AC0C-B892-4C05-BAB5-474C7CDABE32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6915E-4022-460D-A117-42F08385E2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322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6915E-4022-460D-A117-42F08385E2E6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6915E-4022-460D-A117-42F08385E2E6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6915E-4022-460D-A117-42F08385E2E6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6915E-4022-460D-A117-42F08385E2E6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6915E-4022-460D-A117-42F08385E2E6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6915E-4022-460D-A117-42F08385E2E6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6915E-4022-460D-A117-42F08385E2E6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6915E-4022-460D-A117-42F08385E2E6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6915E-4022-460D-A117-42F08385E2E6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6915E-4022-460D-A117-42F08385E2E6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6915E-4022-460D-A117-42F08385E2E6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6915E-4022-460D-A117-42F08385E2E6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6915E-4022-460D-A117-42F08385E2E6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6915E-4022-460D-A117-42F08385E2E6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6915E-4022-460D-A117-42F08385E2E6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6915E-4022-460D-A117-42F08385E2E6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6915E-4022-460D-A117-42F08385E2E6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6915E-4022-460D-A117-42F08385E2E6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6915E-4022-460D-A117-42F08385E2E6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6915E-4022-460D-A117-42F08385E2E6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36B1-3792-4AED-A2D8-CEFBA320CB47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562F0-480C-4D12-8647-B083C32572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36B1-3792-4AED-A2D8-CEFBA320CB47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562F0-480C-4D12-8647-B083C32572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36B1-3792-4AED-A2D8-CEFBA320CB47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562F0-480C-4D12-8647-B083C32572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36B1-3792-4AED-A2D8-CEFBA320CB47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562F0-480C-4D12-8647-B083C32572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36B1-3792-4AED-A2D8-CEFBA320CB47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562F0-480C-4D12-8647-B083C32572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36B1-3792-4AED-A2D8-CEFBA320CB47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562F0-480C-4D12-8647-B083C32572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36B1-3792-4AED-A2D8-CEFBA320CB47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562F0-480C-4D12-8647-B083C32572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36B1-3792-4AED-A2D8-CEFBA320CB47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562F0-480C-4D12-8647-B083C32572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36B1-3792-4AED-A2D8-CEFBA320CB47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562F0-480C-4D12-8647-B083C32572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36B1-3792-4AED-A2D8-CEFBA320CB47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562F0-480C-4D12-8647-B083C32572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36B1-3792-4AED-A2D8-CEFBA320CB47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82562F0-480C-4D12-8647-B083C32572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91D36B1-3792-4AED-A2D8-CEFBA320CB47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2562F0-480C-4D12-8647-B083C32572E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4928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Publisher</a:t>
            </a:r>
            <a:r>
              <a:rPr lang="ru-RU" dirty="0"/>
              <a:t> Использование автофигур и объектов </a:t>
            </a:r>
            <a:r>
              <a:rPr lang="ru-RU" dirty="0" err="1" smtClean="0"/>
              <a:t>WordArt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5319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85720" y="18314"/>
            <a:ext cx="4357718" cy="668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714844" y="0"/>
            <a:ext cx="4429156" cy="649408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Кнопка </a:t>
            </a:r>
            <a:r>
              <a:rPr lang="ru-RU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Граница рисунка </a:t>
            </a:r>
            <a:r>
              <a:rPr lang="ru-RU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предоставляет возможность устанавливать параметры обрамления картинки: цвет и толщину контура, тип линии, которая будет обрамлять изображение.</a:t>
            </a:r>
            <a:endParaRPr lang="ru-RU" sz="32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28670"/>
            <a:ext cx="2786050" cy="304698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Для настроек всех параметров рисунка одновременно используется окно </a:t>
            </a:r>
            <a:r>
              <a:rPr lang="ru-RU" sz="2400" b="1" i="1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ФОРМАТ</a:t>
            </a:r>
            <a:r>
              <a:rPr lang="ru-RU" sz="2400" b="1" i="1" strike="sngStrike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2400" b="1" i="1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РИСУНКА</a:t>
            </a:r>
            <a:r>
              <a:rPr lang="ru-RU" sz="2400" b="1" i="1" strike="sngStrike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 </a:t>
            </a:r>
            <a:endParaRPr lang="ru-RU" sz="2400" b="1" i="1" strike="sngStrike" dirty="0">
              <a:ln w="1143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3"/>
          <a:srcRect l="1389" r="18918"/>
          <a:stretch>
            <a:fillRect/>
          </a:stretch>
        </p:blipFill>
        <p:spPr bwMode="auto">
          <a:xfrm>
            <a:off x="2786050" y="0"/>
            <a:ext cx="6319711" cy="68580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5" y="1000108"/>
            <a:ext cx="8858312" cy="156966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200" b="1" i="1" u="sng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3. </a:t>
            </a:r>
            <a:r>
              <a:rPr lang="ru-RU" sz="3200" b="1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Группа </a:t>
            </a:r>
            <a:r>
              <a:rPr lang="ru-RU" sz="3200" b="1" i="1" u="sng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Упорядочить </a:t>
            </a:r>
            <a:r>
              <a:rPr lang="ru-RU" sz="3200" b="1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определяет положение изображения относительно текста, других объектов.</a:t>
            </a:r>
            <a:endParaRPr lang="ru-RU" sz="3200" b="1" i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 l="60973" r="14969"/>
          <a:stretch>
            <a:fillRect/>
          </a:stretch>
        </p:blipFill>
        <p:spPr bwMode="auto">
          <a:xfrm>
            <a:off x="98951" y="3143248"/>
            <a:ext cx="8964847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5" y="1000108"/>
            <a:ext cx="8858312" cy="175432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i="1" u="sng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4. </a:t>
            </a:r>
            <a:r>
              <a:rPr lang="ru-RU" sz="3600" b="1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Группа </a:t>
            </a:r>
            <a:r>
              <a:rPr lang="ru-RU" sz="3600" b="1" i="1" u="sng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Размер </a:t>
            </a:r>
            <a:r>
              <a:rPr lang="ru-RU" sz="3600" b="1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позволяет установить размер фигуры, а также выполнить ее обрезку.</a:t>
            </a:r>
            <a:endParaRPr lang="ru-RU" sz="3600" b="1" i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 l="84479" r="952"/>
          <a:stretch>
            <a:fillRect/>
          </a:stretch>
        </p:blipFill>
        <p:spPr bwMode="auto">
          <a:xfrm>
            <a:off x="1357290" y="2842456"/>
            <a:ext cx="6357982" cy="4015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142844" y="-24"/>
            <a:ext cx="8858280" cy="85724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Создание изображений</a:t>
            </a:r>
            <a:endParaRPr kumimoji="0" lang="ru-RU" sz="5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0364" y="1000108"/>
            <a:ext cx="5857884" cy="507831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600" b="1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nstantia" pitchFamily="18" charset="0"/>
              </a:rPr>
              <a:t>Существует набор сложных фигур, позволяющая быстро создавать различные изображения. </a:t>
            </a:r>
          </a:p>
          <a:p>
            <a:r>
              <a:rPr lang="ru-RU" sz="3600" b="1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nstantia" pitchFamily="18" charset="0"/>
              </a:rPr>
              <a:t>Выбираются кнопкой </a:t>
            </a:r>
            <a:r>
              <a:rPr lang="ru-RU" sz="36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nstantia" pitchFamily="18" charset="0"/>
              </a:rPr>
              <a:t>Фигуры</a:t>
            </a:r>
            <a:r>
              <a:rPr lang="ru-RU" sz="3600" b="1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nstantia" pitchFamily="18" charset="0"/>
              </a:rPr>
              <a:t> в группе Иллюстрации на вкладке </a:t>
            </a:r>
            <a:r>
              <a:rPr lang="ru-RU" sz="36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nstantia" pitchFamily="18" charset="0"/>
              </a:rPr>
              <a:t>Вставка</a:t>
            </a:r>
            <a:r>
              <a:rPr lang="ru-RU" sz="3600" b="1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nstantia" pitchFamily="18" charset="0"/>
              </a:rPr>
              <a:t>.</a:t>
            </a:r>
            <a:endParaRPr lang="ru-RU" sz="3600" b="1" i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nstantia" pitchFamily="18" charset="0"/>
            </a:endParaRPr>
          </a:p>
        </p:txBody>
      </p:sp>
      <p:pic>
        <p:nvPicPr>
          <p:cNvPr id="30722" name="Picture 2" descr="Список Фигуры на лент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22322"/>
            <a:ext cx="2857488" cy="59356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26" y="1214422"/>
            <a:ext cx="8786874" cy="193899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000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Для редактирования фигур используется вкладка </a:t>
            </a:r>
            <a:r>
              <a:rPr lang="ru-RU" sz="40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Формат. </a:t>
            </a:r>
            <a:endParaRPr lang="ru-RU" sz="40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okman Old Style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3"/>
          <a:srcRect l="3856" t="4072" r="54219" b="82573"/>
          <a:stretch>
            <a:fillRect/>
          </a:stretch>
        </p:blipFill>
        <p:spPr bwMode="auto">
          <a:xfrm>
            <a:off x="0" y="3857628"/>
            <a:ext cx="914400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844" y="571480"/>
            <a:ext cx="3714776" cy="569386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800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Группа</a:t>
            </a:r>
            <a:r>
              <a:rPr lang="ru-RU" sz="28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2800" b="1" i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Стили фигур </a:t>
            </a:r>
            <a:r>
              <a:rPr lang="ru-RU" sz="2800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предназначена для выбора вариантов оформления фигур. Оформление включает в себя цвет и толщину линий, цвет заливки и другие параметры .</a:t>
            </a:r>
            <a:endParaRPr lang="ru-RU" sz="2800" b="1" i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okman Old Style" pitchFamily="18" charset="0"/>
            </a:endParaRPr>
          </a:p>
        </p:txBody>
      </p:sp>
      <p:pic>
        <p:nvPicPr>
          <p:cNvPr id="4" name="Picture 2" descr="Меню экспресс-стилей фигур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500042"/>
            <a:ext cx="5114933" cy="57282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928670"/>
            <a:ext cx="4000528" cy="353943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200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Для настройки стиля фигуры вручную можно использовать кнопки </a:t>
            </a:r>
            <a:r>
              <a:rPr lang="ru-RU" sz="32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Заливка фигуры и Контур фигуры. </a:t>
            </a:r>
            <a:endParaRPr lang="ru-RU" sz="32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okman Old Style" pitchFamily="18" charset="0"/>
            </a:endParaRPr>
          </a:p>
        </p:txBody>
      </p:sp>
      <p:pic>
        <p:nvPicPr>
          <p:cNvPr id="39942" name="Picture 6" descr="Меню Контур фигуры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642918"/>
            <a:ext cx="3143240" cy="5429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57554" y="642918"/>
            <a:ext cx="5857916" cy="421653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Для оформления объектов векторной графики широко используются эффекты тени и объема.</a:t>
            </a:r>
          </a:p>
          <a:p>
            <a:endParaRPr lang="ru-RU" sz="2400" b="1" i="1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okman Old Style" pitchFamily="18" charset="0"/>
            </a:endParaRPr>
          </a:p>
          <a:p>
            <a:r>
              <a:rPr lang="ru-RU" sz="2400" b="1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Инструменты, расположенные в правой части группы Эффекты тени, дают возможность поворачивать тени на нужный угол. </a:t>
            </a:r>
          </a:p>
          <a:p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8914" name="Picture 2" descr="Варианты теней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3" y="1"/>
            <a:ext cx="3143273" cy="6858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06_53sm.png"/>
          <p:cNvPicPr>
            <a:picLocks noChangeAspect="1"/>
          </p:cNvPicPr>
          <p:nvPr/>
        </p:nvPicPr>
        <p:blipFill>
          <a:blip r:embed="rId3"/>
          <a:srcRect l="55215" t="15726" r="3374"/>
          <a:stretch>
            <a:fillRect/>
          </a:stretch>
        </p:blipFill>
        <p:spPr>
          <a:xfrm>
            <a:off x="71406" y="-104919"/>
            <a:ext cx="2857520" cy="682006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214678" y="428604"/>
            <a:ext cx="4214842" cy="452431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200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Инструменты, расположенные в правой части группы </a:t>
            </a:r>
            <a:r>
              <a:rPr lang="ru-RU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Объем</a:t>
            </a:r>
            <a:r>
              <a:rPr lang="ru-RU" sz="3200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, дают возможность поворачивать объем на нужный угол.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-24"/>
            <a:ext cx="8858280" cy="857248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Готовые изображения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70" y="785794"/>
            <a:ext cx="9144000" cy="224676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Для добавления в документ изображения, которое хранится на жестком диске, используется кнопка </a:t>
            </a:r>
            <a:r>
              <a:rPr lang="ru-RU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Рисунок</a:t>
            </a:r>
            <a:r>
              <a:rPr lang="ru-RU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в группе Иллюстрации на вкладке </a:t>
            </a:r>
            <a:r>
              <a:rPr lang="ru-RU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Вставка</a:t>
            </a:r>
            <a:r>
              <a:rPr lang="ru-RU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ru-RU" sz="32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7170" name="Picture 2" descr="Кнопка вставки изображений в документ"/>
          <p:cNvPicPr>
            <a:picLocks noChangeAspect="1" noChangeArrowheads="1"/>
          </p:cNvPicPr>
          <p:nvPr/>
        </p:nvPicPr>
        <p:blipFill>
          <a:blip r:embed="rId3"/>
          <a:srcRect r="43087"/>
          <a:stretch>
            <a:fillRect/>
          </a:stretch>
        </p:blipFill>
        <p:spPr bwMode="auto">
          <a:xfrm>
            <a:off x="1214414" y="785794"/>
            <a:ext cx="7143800" cy="49909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142844" y="-24"/>
            <a:ext cx="8858280" cy="85724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Word</a:t>
            </a:r>
            <a:r>
              <a:rPr kumimoji="0" lang="en-US" sz="5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Art</a:t>
            </a:r>
            <a:endParaRPr kumimoji="0" lang="ru-RU" sz="5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857233"/>
            <a:ext cx="8358246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i="1" u="sng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Word Art</a:t>
            </a:r>
            <a:r>
              <a:rPr lang="ru-RU" sz="2400" b="1" i="1" u="sng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  </a:t>
            </a:r>
            <a:r>
              <a:rPr lang="ru-RU" sz="2400" b="1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- набор фигурных шрифтов, </a:t>
            </a:r>
          </a:p>
          <a:p>
            <a:pPr algn="ctr"/>
            <a:r>
              <a:rPr lang="ru-RU" sz="2400" b="1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расположены на вкладке </a:t>
            </a:r>
            <a:r>
              <a:rPr lang="ru-RU" sz="24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Вставка</a:t>
            </a:r>
            <a:r>
              <a:rPr lang="ru-RU" sz="2400" b="1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.</a:t>
            </a:r>
            <a:endParaRPr lang="ru-RU" sz="2400" b="1" i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okman Old Style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l="2164"/>
          <a:stretch>
            <a:fillRect/>
          </a:stretch>
        </p:blipFill>
        <p:spPr bwMode="auto">
          <a:xfrm>
            <a:off x="928662" y="1714488"/>
            <a:ext cx="6715172" cy="5081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844" y="857232"/>
            <a:ext cx="9055684" cy="193899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000" b="1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Для работы с объектом </a:t>
            </a:r>
          </a:p>
          <a:p>
            <a:r>
              <a:rPr lang="en-US" sz="4000" b="1" i="1" u="sng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Word Art</a:t>
            </a:r>
            <a:r>
              <a:rPr lang="ru-RU" sz="4000" b="1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 используется панель </a:t>
            </a:r>
          </a:p>
          <a:p>
            <a:r>
              <a:rPr lang="ru-RU" sz="40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Формат</a:t>
            </a:r>
            <a:r>
              <a:rPr lang="ru-RU" sz="4000" b="1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.</a:t>
            </a:r>
            <a:endParaRPr lang="ru-RU" sz="4000" b="1" i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okman Old Style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r="55469"/>
          <a:stretch>
            <a:fillRect/>
          </a:stretch>
        </p:blipFill>
        <p:spPr bwMode="auto">
          <a:xfrm>
            <a:off x="0" y="3000372"/>
            <a:ext cx="9001156" cy="2950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70" y="785794"/>
            <a:ext cx="9144000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Для работы со стандартными изображениями используется кнопка </a:t>
            </a:r>
            <a:r>
              <a:rPr lang="ru-RU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Клип</a:t>
            </a:r>
            <a:r>
              <a:rPr lang="ru-RU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на вкладке </a:t>
            </a:r>
            <a:r>
              <a:rPr lang="ru-RU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Вставка</a:t>
            </a:r>
            <a:r>
              <a:rPr lang="ru-RU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ru-RU" sz="28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2530" name="Picture 2" descr="Кнопка Клип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1857364"/>
            <a:ext cx="9148935" cy="500066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571604" y="2000240"/>
            <a:ext cx="1285884" cy="21431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14348" y="571480"/>
            <a:ext cx="7929618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Для редактирования изображений используется вкладка </a:t>
            </a:r>
            <a:r>
              <a:rPr lang="kk-KZ" sz="4000" b="1" u="sng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ФОРМАТ</a:t>
            </a:r>
            <a:endParaRPr lang="ru-RU" sz="3200" b="1" u="sng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/>
          <a:srcRect r="39370"/>
          <a:stretch>
            <a:fillRect/>
          </a:stretch>
        </p:blipFill>
        <p:spPr bwMode="auto">
          <a:xfrm>
            <a:off x="-32" y="2233112"/>
            <a:ext cx="9144032" cy="1387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 l="60630"/>
          <a:stretch>
            <a:fillRect/>
          </a:stretch>
        </p:blipFill>
        <p:spPr bwMode="auto">
          <a:xfrm>
            <a:off x="0" y="4143380"/>
            <a:ext cx="9144000" cy="2137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85720" y="928670"/>
            <a:ext cx="8072494" cy="206210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Вкладка </a:t>
            </a:r>
            <a:r>
              <a:rPr lang="ru-RU" sz="32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Формат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состоит из следующих групп:</a:t>
            </a:r>
          </a:p>
          <a:p>
            <a:r>
              <a:rPr lang="ru-RU" sz="3200" b="1" u="sng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1. Изменить </a:t>
            </a:r>
            <a:r>
              <a:rPr lang="ru-RU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позволяет изменить яркость, контрастность, цвет рисунка.</a:t>
            </a:r>
            <a:endParaRPr lang="ru-RU" sz="3200" b="1" u="sng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/>
          <a:srcRect r="71653"/>
          <a:stretch>
            <a:fillRect/>
          </a:stretch>
        </p:blipFill>
        <p:spPr bwMode="auto">
          <a:xfrm>
            <a:off x="65654" y="3500438"/>
            <a:ext cx="9022710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Выбор параметров изображения с помощью кнопки Перекрасить"/>
          <p:cNvPicPr>
            <a:picLocks noChangeAspect="1" noChangeArrowheads="1"/>
          </p:cNvPicPr>
          <p:nvPr/>
        </p:nvPicPr>
        <p:blipFill>
          <a:blip r:embed="rId3"/>
          <a:srcRect t="10561"/>
          <a:stretch>
            <a:fillRect/>
          </a:stretch>
        </p:blipFill>
        <p:spPr bwMode="auto">
          <a:xfrm>
            <a:off x="1714480" y="-20477"/>
            <a:ext cx="5929354" cy="68784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28597" y="1000108"/>
            <a:ext cx="8572559" cy="132343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000" b="1" u="sng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2. </a:t>
            </a:r>
            <a:r>
              <a:rPr lang="ru-RU" sz="4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Группа </a:t>
            </a:r>
            <a:r>
              <a:rPr lang="ru-RU" sz="4000" b="1" u="sng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Стили рисунков </a:t>
            </a:r>
            <a:r>
              <a:rPr lang="ru-RU" sz="4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для оформления изображений. </a:t>
            </a:r>
            <a:endParaRPr lang="ru-RU" sz="4000" b="1" u="sng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 l="27559" r="38582"/>
          <a:stretch>
            <a:fillRect/>
          </a:stretch>
        </p:blipFill>
        <p:spPr bwMode="auto">
          <a:xfrm>
            <a:off x="0" y="3515653"/>
            <a:ext cx="9144000" cy="2485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70" y="-27445"/>
            <a:ext cx="5715008" cy="685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43914"/>
            <a:ext cx="3571900" cy="6814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Рисунок 5" descr="C:\Program Files\Microsoft Office\MEDIA\CAGCAT10\j0195384.wmf"/>
          <p:cNvPicPr/>
          <p:nvPr/>
        </p:nvPicPr>
        <p:blipFill>
          <a:blip r:embed="rId4"/>
          <a:stretch>
            <a:fillRect/>
          </a:stretch>
        </p:blipFill>
        <p:spPr bwMode="auto">
          <a:xfrm>
            <a:off x="714348" y="1357298"/>
            <a:ext cx="1795882" cy="1833372"/>
          </a:xfrm>
          <a:prstGeom prst="plaque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8" name="Рисунок 7" descr="C:\Program Files\Microsoft Office\MEDIA\CAGCAT10\j0195384.wmf"/>
          <p:cNvPicPr/>
          <p:nvPr/>
        </p:nvPicPr>
        <p:blipFill>
          <a:blip r:embed="rId4"/>
          <a:stretch>
            <a:fillRect/>
          </a:stretch>
        </p:blipFill>
        <p:spPr bwMode="auto">
          <a:xfrm>
            <a:off x="3143240" y="642918"/>
            <a:ext cx="1795882" cy="1833372"/>
          </a:xfrm>
          <a:prstGeom prst="star16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" name="Рисунок 9" descr="C:\Program Files\Microsoft Office\MEDIA\CAGCAT10\j0195384.wmf"/>
          <p:cNvPicPr/>
          <p:nvPr/>
        </p:nvPicPr>
        <p:blipFill>
          <a:blip r:embed="rId4"/>
          <a:stretch>
            <a:fillRect/>
          </a:stretch>
        </p:blipFill>
        <p:spPr bwMode="auto">
          <a:xfrm>
            <a:off x="571472" y="3929066"/>
            <a:ext cx="1795882" cy="1833372"/>
          </a:xfrm>
          <a:prstGeom prst="teardrop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1" name="Рисунок 10" descr="C:\Program Files\Microsoft Office\MEDIA\CAGCAT10\j0195384.wmf"/>
          <p:cNvPicPr/>
          <p:nvPr/>
        </p:nvPicPr>
        <p:blipFill>
          <a:blip r:embed="rId4"/>
          <a:stretch>
            <a:fillRect/>
          </a:stretch>
        </p:blipFill>
        <p:spPr bwMode="auto">
          <a:xfrm>
            <a:off x="3071802" y="3286124"/>
            <a:ext cx="1795882" cy="1833372"/>
          </a:xfrm>
          <a:prstGeom prst="doubleWave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427</TotalTime>
  <Words>299</Words>
  <Application>Microsoft Office PowerPoint</Application>
  <PresentationFormat>Экран (4:3)</PresentationFormat>
  <Paragraphs>48</Paragraphs>
  <Slides>21</Slides>
  <Notes>20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Поток</vt:lpstr>
      <vt:lpstr>Publisher Использование автофигур и объектов WordArt.</vt:lpstr>
      <vt:lpstr>Готовые изображения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Соловьевы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Word 2007:  работа с таблицами</dc:title>
  <dc:creator>Николай и Светлана</dc:creator>
  <cp:lastModifiedBy>Батька</cp:lastModifiedBy>
  <cp:revision>46</cp:revision>
  <dcterms:created xsi:type="dcterms:W3CDTF">2008-10-11T20:26:00Z</dcterms:created>
  <dcterms:modified xsi:type="dcterms:W3CDTF">2021-10-07T06:51:27Z</dcterms:modified>
</cp:coreProperties>
</file>