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3" r:id="rId2"/>
    <p:sldId id="256" r:id="rId3"/>
    <p:sldId id="257" r:id="rId4"/>
    <p:sldId id="264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DBBBF-F760-41FA-91B5-E32E8263888C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E21C8-EB62-425B-93C9-15E6E424D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31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E21C8-EB62-425B-93C9-15E6E424DC6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979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E0E5-8E2A-42DF-A71A-4C3A06981891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1654-97A4-4A37-9F71-E929A2FD7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099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E0E5-8E2A-42DF-A71A-4C3A06981891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1654-97A4-4A37-9F71-E929A2FD7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056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E0E5-8E2A-42DF-A71A-4C3A06981891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1654-97A4-4A37-9F71-E929A2FD7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757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E0E5-8E2A-42DF-A71A-4C3A06981891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1654-97A4-4A37-9F71-E929A2FD7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57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E0E5-8E2A-42DF-A71A-4C3A06981891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1654-97A4-4A37-9F71-E929A2FD7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43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E0E5-8E2A-42DF-A71A-4C3A06981891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1654-97A4-4A37-9F71-E929A2FD7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70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E0E5-8E2A-42DF-A71A-4C3A06981891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1654-97A4-4A37-9F71-E929A2FD7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356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E0E5-8E2A-42DF-A71A-4C3A06981891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1654-97A4-4A37-9F71-E929A2FD7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941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E0E5-8E2A-42DF-A71A-4C3A06981891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1654-97A4-4A37-9F71-E929A2FD7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14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E0E5-8E2A-42DF-A71A-4C3A06981891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1654-97A4-4A37-9F71-E929A2FD7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252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E0E5-8E2A-42DF-A71A-4C3A06981891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1654-97A4-4A37-9F71-E929A2FD7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565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3E0E5-8E2A-42DF-A71A-4C3A06981891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91654-97A4-4A37-9F71-E929A2FD7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386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ГРАФИЧЕСКИЙ РЕДАКТОР </a:t>
            </a:r>
            <a:r>
              <a:rPr lang="en-US" b="1" dirty="0" smtClean="0">
                <a:solidFill>
                  <a:srgbClr val="FF0000"/>
                </a:solidFill>
              </a:rPr>
              <a:t>PAINT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388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980728"/>
            <a:ext cx="6840760" cy="4752528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2"/>
                </a:solidFill>
                <a:effectLst/>
                <a:latin typeface="Times New Roman"/>
                <a:ea typeface="Calibri"/>
              </a:rPr>
              <a:t>Покружилась звёздочка</a:t>
            </a:r>
            <a:br>
              <a:rPr lang="ru-RU" sz="5400" dirty="0" smtClean="0">
                <a:solidFill>
                  <a:schemeClr val="tx2"/>
                </a:solidFill>
                <a:effectLst/>
                <a:latin typeface="Times New Roman"/>
                <a:ea typeface="Calibri"/>
              </a:rPr>
            </a:br>
            <a:r>
              <a:rPr lang="ru-RU" sz="5400" dirty="0" smtClean="0">
                <a:solidFill>
                  <a:schemeClr val="tx2"/>
                </a:solidFill>
                <a:effectLst/>
                <a:latin typeface="Times New Roman"/>
                <a:ea typeface="Calibri"/>
              </a:rPr>
              <a:t>В воздухе немножко,</a:t>
            </a:r>
            <a:br>
              <a:rPr lang="ru-RU" sz="5400" dirty="0" smtClean="0">
                <a:solidFill>
                  <a:schemeClr val="tx2"/>
                </a:solidFill>
                <a:effectLst/>
                <a:latin typeface="Times New Roman"/>
                <a:ea typeface="Calibri"/>
              </a:rPr>
            </a:br>
            <a:r>
              <a:rPr lang="ru-RU" sz="5400" dirty="0" smtClean="0">
                <a:solidFill>
                  <a:schemeClr val="tx2"/>
                </a:solidFill>
                <a:effectLst/>
                <a:latin typeface="Times New Roman"/>
                <a:ea typeface="Calibri"/>
              </a:rPr>
              <a:t>Села и растаяла</a:t>
            </a:r>
            <a:br>
              <a:rPr lang="ru-RU" sz="5400" dirty="0" smtClean="0">
                <a:solidFill>
                  <a:schemeClr val="tx2"/>
                </a:solidFill>
                <a:effectLst/>
                <a:latin typeface="Times New Roman"/>
                <a:ea typeface="Calibri"/>
              </a:rPr>
            </a:br>
            <a:r>
              <a:rPr lang="ru-RU" sz="5400" dirty="0" smtClean="0">
                <a:solidFill>
                  <a:schemeClr val="tx2"/>
                </a:solidFill>
                <a:effectLst/>
                <a:latin typeface="Times New Roman"/>
                <a:ea typeface="Calibri"/>
              </a:rPr>
              <a:t>На моей ладошке.</a:t>
            </a:r>
            <a:endParaRPr lang="ru-RU" sz="5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70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60648"/>
            <a:ext cx="4575572" cy="584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81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С каждым днем все холоднее,</a:t>
            </a:r>
            <a:b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</a:b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Греет солнце все слабее,</a:t>
            </a:r>
            <a:b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</a:b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Всюду снег, как бахрома, —</a:t>
            </a:r>
            <a:b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</a:b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Значит, к нам пришла..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815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28251"/>
            <a:ext cx="1765678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660" y="2320244"/>
            <a:ext cx="223224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020" y="1921453"/>
            <a:ext cx="4366536" cy="399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066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http://1.bp.blogspot.com/-b17pzZg4kvI/Vbd1KorwwTI/AAAAAAAAIsw/o1lSmH-n0UU/s1600/0_92ec8_757b0cfd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0234"/>
            <a:ext cx="3092321" cy="199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40846">
            <a:off x="5872991" y="241798"/>
            <a:ext cx="3090863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0940"/>
            <a:ext cx="3090863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973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laycast.ru/uploads/2017/11/29/2400604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21" y="436329"/>
            <a:ext cx="363829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285"/>
            <a:ext cx="513716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643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6" name="Picture 6" descr="C:\Users\Батька\Pictures\120294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33014"/>
            <a:ext cx="9144000" cy="261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386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1" y="4241800"/>
            <a:ext cx="9144000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640137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0647"/>
            <a:ext cx="3640137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2604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12</Words>
  <Application>Microsoft Office PowerPoint</Application>
  <PresentationFormat>Экран (4:3)</PresentationFormat>
  <Paragraphs>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ГРАФИЧЕСКИЙ РЕДАКТОР PAINT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Батька</dc:creator>
  <cp:lastModifiedBy>Батька</cp:lastModifiedBy>
  <cp:revision>6</cp:revision>
  <dcterms:created xsi:type="dcterms:W3CDTF">2018-11-28T10:20:50Z</dcterms:created>
  <dcterms:modified xsi:type="dcterms:W3CDTF">2018-12-06T09:32:15Z</dcterms:modified>
</cp:coreProperties>
</file>