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05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7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4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14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0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0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78D7-0A80-42B0-BD39-65437D770E77}" type="datetimeFigureOut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DDB5-D682-4C99-AF8E-3E64D87C8A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5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352928" cy="3096344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 занятия:  </a:t>
            </a:r>
            <a:r>
              <a:rPr lang="ru-RU" dirty="0" smtClean="0"/>
              <a:t>Microsoft Office Word. Вставка объекта. «Создание пасхальной открытки»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Праздником Светлой Пасхи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400600" cy="4343437"/>
          </a:xfrm>
        </p:spPr>
      </p:pic>
    </p:spTree>
    <p:extLst>
      <p:ext uri="{BB962C8B-B14F-4D97-AF65-F5344CB8AC3E}">
        <p14:creationId xmlns:p14="http://schemas.microsoft.com/office/powerpoint/2010/main" val="42597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Счастливой Пасхи искренне желаю,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Христос воскрес – вот главные слова!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Пускай Господь от бед уберегает,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наградит за добрые дела!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Христовым Воскресеньем Вас!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051" y="4869160"/>
            <a:ext cx="5813679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Шрифт должен быть </a:t>
            </a:r>
            <a:r>
              <a:rPr lang="en-US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Times New Roman </a:t>
            </a:r>
            <a:endParaRPr lang="ru-RU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Размер шрифта </a:t>
            </a:r>
            <a:r>
              <a:rPr lang="ru-RU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26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Выровнять текст по центру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Текст должен быть выделен </a:t>
            </a:r>
            <a:r>
              <a:rPr lang="en-US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жирным</a:t>
            </a:r>
            <a:r>
              <a:rPr lang="en-US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курсивом.</a:t>
            </a:r>
            <a:endParaRPr lang="ru-RU" sz="14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упер_физкультминутка_для_урокаМаргарита_Смирнова10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16632"/>
            <a:ext cx="8712968" cy="5976664"/>
          </a:xfrm>
        </p:spPr>
      </p:pic>
    </p:spTree>
    <p:extLst>
      <p:ext uri="{BB962C8B-B14F-4D97-AF65-F5344CB8AC3E}">
        <p14:creationId xmlns:p14="http://schemas.microsoft.com/office/powerpoint/2010/main" val="14952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Антона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Сохранить как</a:t>
            </a:r>
            <a:br>
              <a:rPr lang="ru-RU" dirty="0" smtClean="0"/>
            </a:br>
            <a:r>
              <a:rPr lang="ru-RU" dirty="0" smtClean="0"/>
              <a:t>Фамилия Имя Пасха</a:t>
            </a:r>
            <a:br>
              <a:rPr lang="ru-RU" dirty="0" smtClean="0"/>
            </a:br>
            <a:r>
              <a:rPr lang="ru-RU" u="sng" dirty="0" smtClean="0"/>
              <a:t> Алексонян Карен Пасха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8843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Найти свой файл на компьютере.</a:t>
            </a:r>
            <a:br>
              <a:rPr lang="ru-RU" dirty="0" smtClean="0"/>
            </a:br>
            <a:r>
              <a:rPr lang="ru-RU" dirty="0" smtClean="0"/>
              <a:t>   Отправить свой файл на флэш накопитель.</a:t>
            </a:r>
            <a:br>
              <a:rPr lang="ru-RU" dirty="0" smtClean="0"/>
            </a:br>
            <a:r>
              <a:rPr lang="ru-RU" dirty="0" smtClean="0"/>
              <a:t>    Вставить флэш накопитель в ноутбук найти свой файл на флэш накопителе. </a:t>
            </a:r>
            <a:br>
              <a:rPr lang="ru-RU" dirty="0" smtClean="0"/>
            </a:br>
            <a:r>
              <a:rPr lang="ru-RU" dirty="0" smtClean="0"/>
              <a:t>    Распечатать свою работу на принтере.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82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Тема занятия:  Microsoft Office Word. Вставка объекта. «Создание пасхальной открытки»</vt:lpstr>
      <vt:lpstr>С Праздником Светлой Пасхи!</vt:lpstr>
      <vt:lpstr>Вставка рисунка</vt:lpstr>
      <vt:lpstr>Презентация PowerPoint</vt:lpstr>
      <vt:lpstr>Презентация PowerPoint</vt:lpstr>
      <vt:lpstr>Презентация PowerPoint</vt:lpstr>
      <vt:lpstr>Сохранить как Фамилия Имя Пасха  Алексонян Карен Пасха</vt:lpstr>
      <vt:lpstr>   Найти свой файл на компьютере.    Отправить свой файл на флэш накопитель.     Вставить флэш накопитель в ноутбук найти свой файл на флэш накопителе.      Распечатать свою работу на принтере.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 Microsoft Office Word. Вставка объекта. «Создание пасхальной открытки»</dc:title>
  <dc:creator>Батька</dc:creator>
  <cp:lastModifiedBy>Батька</cp:lastModifiedBy>
  <cp:revision>10</cp:revision>
  <dcterms:created xsi:type="dcterms:W3CDTF">2019-04-17T12:24:51Z</dcterms:created>
  <dcterms:modified xsi:type="dcterms:W3CDTF">2019-04-18T09:29:02Z</dcterms:modified>
</cp:coreProperties>
</file>