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6" r:id="rId4"/>
    <p:sldId id="270" r:id="rId5"/>
    <p:sldId id="277" r:id="rId6"/>
    <p:sldId id="271" r:id="rId7"/>
    <p:sldId id="273" r:id="rId8"/>
    <p:sldId id="274" r:id="rId9"/>
    <p:sldId id="27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lk-med.ru/gajmorit-lechenie-gajmorita-v-domashnix-usloviyax.html" TargetMode="External"/><Relationship Id="rId2" Type="http://schemas.openxmlformats.org/officeDocument/2006/relationships/hyperlink" Target="http://folk-med.ru/nasmork-rinit-lechenie-nasmorka-narodnymi-sredstvam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lk-med.ru/enurez-u-detej-i-vzroslyx-prichiny-i-lechenie-enureza-narodnymi-sredstvami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00042"/>
            <a:ext cx="6172200" cy="2286016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Упражнения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i="1" dirty="0" smtClean="0">
                <a:solidFill>
                  <a:srgbClr val="FFC000"/>
                </a:solidFill>
              </a:rPr>
              <a:t>для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развития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>
                <a:solidFill>
                  <a:srgbClr val="00B050"/>
                </a:solidFill>
              </a:rPr>
              <a:t>певческого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accent1"/>
                </a:solidFill>
              </a:rPr>
              <a:t>дыхания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786190"/>
            <a:ext cx="6172200" cy="2588732"/>
          </a:xfrm>
        </p:spPr>
        <p:txBody>
          <a:bodyPr>
            <a:normAutofit/>
          </a:bodyPr>
          <a:lstStyle/>
          <a:p>
            <a:endParaRPr lang="ru-RU" b="0" dirty="0" smtClean="0">
              <a:latin typeface="Bookman Old Style" pitchFamily="18" charset="0"/>
            </a:endParaRPr>
          </a:p>
          <a:p>
            <a:endParaRPr lang="ru-RU" b="0" dirty="0" smtClean="0">
              <a:latin typeface="Bookman Old Style" pitchFamily="18" charset="0"/>
            </a:endParaRPr>
          </a:p>
          <a:p>
            <a:endParaRPr lang="ru-RU" b="0" dirty="0" smtClean="0">
              <a:latin typeface="Bookman Old Style" pitchFamily="18" charset="0"/>
            </a:endParaRPr>
          </a:p>
          <a:p>
            <a:endParaRPr lang="ru-RU" b="0" dirty="0" smtClean="0">
              <a:latin typeface="Bookman Old Style" pitchFamily="18" charset="0"/>
            </a:endParaRPr>
          </a:p>
          <a:p>
            <a:r>
              <a:rPr lang="ru-RU" b="0" dirty="0" smtClean="0">
                <a:latin typeface="Bookman Old Style" pitchFamily="18" charset="0"/>
              </a:rPr>
              <a:t>			МБУ ДО ЦДО с.Куйбышево</a:t>
            </a:r>
          </a:p>
          <a:p>
            <a:r>
              <a:rPr lang="ru-RU" b="0" dirty="0" smtClean="0">
                <a:latin typeface="Bookman Old Style" pitchFamily="18" charset="0"/>
              </a:rPr>
              <a:t>	       Педагог дополнительного образования</a:t>
            </a:r>
          </a:p>
          <a:p>
            <a:r>
              <a:rPr lang="ru-RU" b="0" dirty="0" smtClean="0">
                <a:latin typeface="Bookman Old Style" pitchFamily="18" charset="0"/>
              </a:rPr>
              <a:t>				Першина Т.В.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30451_html_m690b4b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71942"/>
            <a:ext cx="7000924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Цветок   распускается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руки на затылке, локти сведены (нераскрывшийся бутон).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Выполнение: медленно, поднимаясь на носки, вытянуть руки вверх и в стороны —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вдох (цветок раскрывается). Возвращение в и.п. — выдох. Медленно, 4-6 раз.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0_8296b_ecffc21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29000"/>
            <a:ext cx="7559055" cy="3143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Поднимаем  выше  груз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основная стойка, руки опущены вниз, впереди, сжаты в кулаках.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Выполнение:   медленно   поднять   руки   до  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уровня      грудной   клетки   -   вдох.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Возвращение в и.п. - выдох. 6-8 раз.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08689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429000"/>
            <a:ext cx="6000792" cy="31003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 Лес  шумит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ноги на ширине плеч, руки на поясе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Выполнение: наклон вправо - вдох.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 и.п. - выдох, наклон влево - вдох,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 и.п. - выдох..5 - 6 раз.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1\Desktop\logopediya-logopedicheskie-zanyatiya-s-detmi-rannego-i-mladshego-vozrasta-krauze-e-krauze-e--4697-large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82597"/>
            <a:ext cx="4498970" cy="33754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Гармошка (грудное  дыхание)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лежа на спине, ноги согнуты в коленях, руки на ребрах с боков.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Выполнение: после выдоха сделать медленный вдох, расширяя грудью клетку, затем выдох, во время которого рёбра сжимаются, и грудная клетка сужается. Повторить 5 -6 раз.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34576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00372"/>
            <a:ext cx="3619510" cy="3714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Грибок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глубокий присед, руки обхватывают колени (грибок маленький).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Выполнение: медленно выпрямиться, разводя руки в стороны, отводя голову назад -вдох (грибок вырос). 6-8 раз.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Kids_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000372"/>
            <a:ext cx="3500462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9286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Вертолет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27146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ноги на ширине плеч, руки в стороны.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Выполнение: глубоко вдохнуть, не меняя положения рук; повернуться вправо -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выдохнуть; вернуться в и.п. - вдохнуть; то же влево. 4-5 раз в каждую сторону.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80697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3214710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Хлопушка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ноги на ширине плеч, руки разведены в стороны.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Выполнение: глубоко вдохнуть, наклониться вперед, хлопнуть ладонями по коленям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- выдох. Вернуться в и.п. - вдох. 4-5 раз.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68264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143248"/>
            <a:ext cx="3571876" cy="357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Лыжник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7829576" cy="39290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стоя, слегка наклонившись вперед и присев, ноги как бы на ширине лыжни. Правая рука впереди (кисть «сжимает лыжную палку»). Левая рука далеко сзади, кисть раскрыта.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Выполнение: вдохнуть, плавно присесть. Правую руку вниз, назад к бедру. Мощный выдох.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Левая рука выносится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вперед, вдох. 4-6 раз.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1\Desktop\image008_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7562"/>
            <a:ext cx="3200402" cy="3307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Рубка  дров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ноги на ширине плеч, руки вверху, за головой, пальцы сцеплены.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Выполнение: вдохнуть, быстро наклониться вперед, округлив спину. Мах руками между ног. Громкий мощный выдох. Плавно вернуться в и.п., вдох диафрагмой.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sunsh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103641"/>
            <a:ext cx="3929090" cy="37543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Здравствуй,  солнышко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ноги на ширине плеч, руки за спиной опущены вниз.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Выполнение: медленно поднять руки вверх, скользя по туловищу; руки шире плеч,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голову поднять вверх - вдох. Медленно вернуться в и.п. - выдох. 4-5 раз.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Дыхательная  гимнастика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А. </a:t>
            </a:r>
            <a:r>
              <a:rPr lang="ru-RU" b="1" i="1" dirty="0" err="1" smtClean="0">
                <a:solidFill>
                  <a:srgbClr val="FF0000"/>
                </a:solidFill>
              </a:rPr>
              <a:t>Стрельниковой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это </a:t>
            </a:r>
            <a:r>
              <a:rPr lang="ru-RU" dirty="0" err="1" smtClean="0"/>
              <a:t>немедикаментозный</a:t>
            </a:r>
            <a:r>
              <a:rPr lang="ru-RU" dirty="0" smtClean="0"/>
              <a:t> оздоровительный метод, созданный на рубеже 30-40-х годов в качестве способа восстановления певческого голоса. В 1972 году автор метода, педагог  - </a:t>
            </a:r>
            <a:r>
              <a:rPr lang="ru-RU" dirty="0" err="1" smtClean="0"/>
              <a:t>фониатор</a:t>
            </a:r>
            <a:r>
              <a:rPr lang="ru-RU" dirty="0" smtClean="0"/>
              <a:t>  Александра Николаевна </a:t>
            </a:r>
            <a:r>
              <a:rPr lang="ru-RU" dirty="0" err="1" smtClean="0"/>
              <a:t>Стрельникова</a:t>
            </a:r>
            <a:r>
              <a:rPr lang="ru-RU" dirty="0" smtClean="0"/>
              <a:t>, получила авторское свидетельство на свою разработку, прошедшую процедуру регистрации Государственным Институтом патентной экспертизы. </a:t>
            </a:r>
          </a:p>
          <a:p>
            <a:pPr>
              <a:buNone/>
            </a:pPr>
            <a:r>
              <a:rPr lang="ru-RU" dirty="0" smtClean="0"/>
              <a:t>Поскольку пение является самой сложной функцией органов дыхания, гимнастические упражнения, восстанавливающие даже певческий голос, на пути к достижению цели восстанавливают функции более простые, а в первую очередь, нормальное дыхание. В результате ежедневные занятия помогают останавливать приступы удушья, снимают головные боли и боли в сердце, нормализуют артериальное давление, укрепляют иммунитет, а также повышают умственную и физическую работоспособность.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Травушка   растет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стоя на коленях, руки к плечам.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Выполнение: поднять руки вверх, покачать плавно вправо и влево - вдох. Опустить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руки на плечи - выдох. 3-5 раз.</a:t>
            </a:r>
          </a:p>
          <a:p>
            <a:endParaRPr lang="ru-RU" dirty="0"/>
          </a:p>
        </p:txBody>
      </p:sp>
      <p:pic>
        <p:nvPicPr>
          <p:cNvPr id="4" name="Picture 2" descr="C:\Users\1\Desktop\00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429001"/>
            <a:ext cx="4351569" cy="3428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Лягушка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 п.: упор  лежа, опираясь прямыми руками об пол.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Выполнение: 1 - упор присев (одновременно мощный выдох); 2 - вернуться в и.п.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толчком, диафрагмальный выдох). 4 раза.</a:t>
            </a:r>
          </a:p>
          <a:p>
            <a:endParaRPr lang="ru-RU" dirty="0"/>
          </a:p>
        </p:txBody>
      </p:sp>
      <p:pic>
        <p:nvPicPr>
          <p:cNvPr id="9218" name="Picture 2" descr="C:\Users\1\Desktop\15594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876"/>
            <a:ext cx="4929221" cy="3091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1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16"/>
            <a:ext cx="4143404" cy="38468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b="1" i="1" dirty="0" smtClean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Пляска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И.п.: стоя, слегка присев на левой ноге носок повернут влево. Правя нога впереди на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пятке, носок повёрнут вправо. Голова поднята, руки согнуты в локтях,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отведены в стороны.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Выполнение: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1 - подпрыгнуть и присесть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(мощный выдох),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пятки вместе, носки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врозь.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2 - подпрыгнуть, меняя 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положение ног,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затем вернуться в и.п.,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Раздувая вдохом живот. 4-6 раз.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Показаниями к применению упражнений являются: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пневмония и бронхиты;</a:t>
            </a:r>
            <a:br>
              <a:rPr lang="ru-RU" dirty="0" smtClean="0"/>
            </a:br>
            <a:r>
              <a:rPr lang="ru-RU" dirty="0" smtClean="0"/>
              <a:t>— бронхиальная астма;</a:t>
            </a:r>
            <a:br>
              <a:rPr lang="ru-RU" dirty="0" smtClean="0"/>
            </a:br>
            <a:r>
              <a:rPr lang="ru-RU" dirty="0" smtClean="0"/>
              <a:t>— вазомоторный </a:t>
            </a:r>
            <a:r>
              <a:rPr lang="ru-RU" dirty="0" smtClean="0">
                <a:hlinkClick r:id="rId2"/>
              </a:rPr>
              <a:t>ринит</a:t>
            </a:r>
            <a:r>
              <a:rPr lang="ru-RU" dirty="0" smtClean="0"/>
              <a:t> и </a:t>
            </a:r>
            <a:r>
              <a:rPr lang="ru-RU" dirty="0" smtClean="0">
                <a:hlinkClick r:id="rId3"/>
              </a:rPr>
              <a:t>гайморит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— кожные заболевания;</a:t>
            </a:r>
            <a:br>
              <a:rPr lang="ru-RU" dirty="0" smtClean="0"/>
            </a:br>
            <a:r>
              <a:rPr lang="ru-RU" dirty="0" smtClean="0"/>
              <a:t>— нарушения опорно-двигательного аппарата (травмы позвоночника, сколиозы, кифозы);</a:t>
            </a:r>
            <a:br>
              <a:rPr lang="ru-RU" dirty="0" smtClean="0"/>
            </a:br>
            <a:r>
              <a:rPr lang="ru-RU" dirty="0" smtClean="0"/>
              <a:t>— расстройства и дефекты мочеполовой системы (</a:t>
            </a:r>
            <a:r>
              <a:rPr lang="ru-RU" dirty="0" err="1" smtClean="0">
                <a:hlinkClick r:id="rId4"/>
              </a:rPr>
              <a:t>энурез</a:t>
            </a:r>
            <a:r>
              <a:rPr lang="ru-RU" dirty="0" smtClean="0"/>
              <a:t>, фимоз и т.д.);</a:t>
            </a:r>
            <a:br>
              <a:rPr lang="ru-RU" dirty="0" smtClean="0"/>
            </a:br>
            <a:r>
              <a:rPr lang="ru-RU" dirty="0" smtClean="0"/>
              <a:t>— заикание и заболевания голосового аппарата;</a:t>
            </a:r>
            <a:br>
              <a:rPr lang="ru-RU" dirty="0" smtClean="0"/>
            </a:br>
            <a:r>
              <a:rPr lang="ru-RU" dirty="0" smtClean="0"/>
              <a:t>— различные неврозы.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1442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Цель   проведения  дыхательной гимнастики 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578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научить ребёнка правильно, достаточно глубоко дышать, при этом максимально наполняя лёгкие, вдыхая, и расширяя грудную клетку, а выдыхая — освобождать лёгкие от воздуха, который там остался, выталкивая его с помощью сжатия лёгких,  что укрепляет их здоровье.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Значение такой гимнастики для общего физического развития детей велико, ведь: упражнения для органов дыхания помогают насытиться кислородом каждой клеточке организма ребёнка упражнения учат ребятишек управлять своим дыханием, что, в свою очередь, формирует умение управлять собой правильное дыхание улучшает работу головного мозга, сердца и нервной системы ребёнка, дыхательной и пищеварительной системы организма, укрепляет общее состояние здоровья дыхательная гимнастика — отличная профилактика болезней органов дыхания. «А знаете ли вы, что медленный выдох поможет ребёнку успокоиться, расслабиться, справиться с волнением и раздражительностью, тем самым, поможет избежать стресса». Дыхательную гимнастику полезно будет выполнять, прежде всего,  младшим школьникам, которые часто болеют простудными заболеваниями, бронхитами и бронхиальной астмой..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24936" cy="61412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У детей, страдающими заболеваниями органов дыхания, выполнение дыхательных упражнений значительно облегчает болезнь, сокращает её длительность и уменьшает возможность развития осложнений. В этом случае дыхательная гимнастика играет роль дополнения к традиционному лечению (медикаментозному и физиотерапевтическому). </a:t>
            </a:r>
          </a:p>
          <a:p>
            <a:r>
              <a:rPr lang="ru-RU" sz="2000" dirty="0" smtClean="0">
                <a:latin typeface="Bookman Old Style" pitchFamily="18" charset="0"/>
              </a:rPr>
              <a:t>Правильно подобранный комплекс упражнений дыхательной гимнастики поможет развитию ещё несовершенной дыхательной системы ребёнка и укрепит защитные силы его организма. Основа гимнастики — носовое дыхание, ведь оно стимулирует нервные окончания всех органов, которые находятся в носоглотке.</a:t>
            </a:r>
          </a:p>
          <a:p>
            <a:r>
              <a:rPr lang="ru-RU" sz="2000" dirty="0" smtClean="0">
                <a:latin typeface="Bookman Old Style" pitchFamily="18" charset="0"/>
              </a:rPr>
              <a:t>Ребёнок, который не до конца выдыхает, оставляет в лёгких «отработанный» воздух, мешающий поступлению свежего воздуха в нужном объёме. Немаловажно использовать и упражнения, направленные, наоборот, на быстрое поверхностное дыхание.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577098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7601272" cy="64533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Как проводить дыхательную гимнастику? </a:t>
            </a:r>
          </a:p>
          <a:p>
            <a:pPr algn="just">
              <a:buNone/>
            </a:pPr>
            <a:r>
              <a:rPr lang="ru-RU" dirty="0" smtClean="0">
                <a:latin typeface="Bookman Old Style" pitchFamily="18" charset="0"/>
              </a:rPr>
              <a:t>Дыхательную гимнастику с детьми младшего школьного возраста можно проводить дважды в течение 10-30 минут, и делать это лучше не ранее, чем через час после приёма пищи. Важно, чтобы занятия были проведены в интересной детям игровой форме. Чтобы детям было интересно, упражнения можно называть по-детски, забавно (ниже вы увидите примеры). Можно выдумывать свои упражнения, модифицировав стандартные. Интересной будет дыхательная гимнастика с применением игрушек. Полезно выполнять упражнения на улице в тёплое время года, на свежем воздухе. Если занятия проводятся в помещении, то нужно предварительно проветривать его. Заниматься нужно в лёгкой одежде и при температуре воздуха не выше 17-20 </a:t>
            </a:r>
            <a:r>
              <a:rPr lang="ru-RU" dirty="0" err="1" smtClean="0">
                <a:latin typeface="Bookman Old Style" pitchFamily="18" charset="0"/>
              </a:rPr>
              <a:t>Сº</a:t>
            </a:r>
            <a:r>
              <a:rPr lang="ru-RU" dirty="0" smtClean="0">
                <a:latin typeface="Bookman Old Style" pitchFamily="18" charset="0"/>
              </a:rPr>
              <a:t>. Важно постоянно заниматься дыхательной гимнастикой с ребёнком, так как результаты занятий будут видны только после продолжительного курса. Нагрузку можно увеличивать постепенно, увеличивая число повторений и усложняя упражнения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age_image_1169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00504"/>
            <a:ext cx="2765438" cy="2705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7467600" cy="141763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Ладошки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Исходное положение – стоя или сидя прямо, руки согнуты в локтях, ладони направлены от себя. Сжимайте ладони в кулаки, одновременно делая резкие и шумные вдохи. При выдохе  ладошки  разжимаются. После завершения серии из 8 вдохов, ненадолго передохните и повторите упражнение (всего 20 серий по 8 вдохов).,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33124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000504"/>
            <a:ext cx="4357718" cy="2451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Погончики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Исходное положение – стоя или сидя прямо, ноги немного уже ширины плеч, руки на уровне пояса, ладони сжаты в кулаки. На вдохе резко опустите руки, разжав кулаки и растопырив пальцы, причем в этот момент старайтесь с максимальной силой напрягать кисти и плечи. Выдох – и. п.  Сделайте 8 серий по 8 раз.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18_vrach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8999"/>
            <a:ext cx="2748698" cy="3429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Насос</a:t>
            </a:r>
            <a:r>
              <a:rPr lang="ru-RU" b="1" i="1" dirty="0" smtClean="0">
                <a:solidFill>
                  <a:schemeClr val="accent1"/>
                </a:solidFill>
              </a:rPr>
              <a:t/>
            </a:r>
            <a:br>
              <a:rPr lang="ru-RU" b="1" i="1" dirty="0" smtClean="0">
                <a:solidFill>
                  <a:schemeClr val="accent1"/>
                </a:solidFill>
              </a:rPr>
            </a:b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Исходное положение – стоя или сидя прямо, ноги немного уже ширины плеч. Громко вдохните и медленно наклонитесь, а затем так же медленно вернитесь в исходное положение, словно если бы вы работали насосом. Сделайте 8 серий по 8 раз.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1178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Упражнения  для развития  певческого дыхания</vt:lpstr>
      <vt:lpstr>Дыхательная  гимнастика  А. Стрельниковой</vt:lpstr>
      <vt:lpstr>Показаниями к применению упражнений являются:</vt:lpstr>
      <vt:lpstr>Цель   проведения  дыхательной гимнастики  </vt:lpstr>
      <vt:lpstr>Слайд 5</vt:lpstr>
      <vt:lpstr>Слайд 6</vt:lpstr>
      <vt:lpstr>Ладошки</vt:lpstr>
      <vt:lpstr>Погончики</vt:lpstr>
      <vt:lpstr>Насос </vt:lpstr>
      <vt:lpstr>Цветок   распускается</vt:lpstr>
      <vt:lpstr> Поднимаем  выше  груз</vt:lpstr>
      <vt:lpstr> Лес  шумит</vt:lpstr>
      <vt:lpstr> Гармошка (грудное  дыхание)</vt:lpstr>
      <vt:lpstr>Грибок</vt:lpstr>
      <vt:lpstr>Вертолет</vt:lpstr>
      <vt:lpstr>Хлопушка</vt:lpstr>
      <vt:lpstr>Лыжник</vt:lpstr>
      <vt:lpstr> Рубка  дров</vt:lpstr>
      <vt:lpstr>Здравствуй,  солнышко</vt:lpstr>
      <vt:lpstr>Травушка   растет</vt:lpstr>
      <vt:lpstr>Лягушка</vt:lpstr>
      <vt:lpstr>  Пляска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Дыхательные упражнения</dc:title>
  <dc:creator>1</dc:creator>
  <cp:lastModifiedBy>777</cp:lastModifiedBy>
  <cp:revision>35</cp:revision>
  <dcterms:created xsi:type="dcterms:W3CDTF">2016-04-01T03:45:02Z</dcterms:created>
  <dcterms:modified xsi:type="dcterms:W3CDTF">2020-04-26T17:59:44Z</dcterms:modified>
</cp:coreProperties>
</file>