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9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162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71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68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17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12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877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39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782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3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055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96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700808"/>
            <a:ext cx="8748464" cy="2952328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Главные правила </a:t>
            </a:r>
            <a:r>
              <a:rPr lang="ru-RU" sz="6600" b="1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/>
            </a:r>
            <a:br>
              <a:rPr lang="ru-RU" sz="6600" b="1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ru-RU" sz="66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для </a:t>
            </a:r>
            <a:r>
              <a:rPr lang="ru-RU" sz="6600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вожатого</a:t>
            </a:r>
            <a:endParaRPr lang="ru-RU" sz="6600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496944" cy="15567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Принципы профессиональной этики вожатого:</a:t>
            </a:r>
            <a:endParaRPr lang="ru-RU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556792"/>
            <a:ext cx="8748464" cy="4798768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/>
                </a:solidFill>
                <a:latin typeface="Comic Sans MS" pitchFamily="66" charset="0"/>
              </a:rPr>
              <a:t>Не нанести вред (физический, моральный, психологический) своим воспитанникам</a:t>
            </a:r>
            <a:r>
              <a:rPr lang="ru-RU" sz="2800" b="1" dirty="0" smtClean="0">
                <a:solidFill>
                  <a:schemeClr val="tx2"/>
                </a:solidFill>
                <a:latin typeface="Comic Sans MS" pitchFamily="66" charset="0"/>
              </a:rPr>
              <a:t>;</a:t>
            </a:r>
          </a:p>
          <a:p>
            <a:pPr>
              <a:buBlip>
                <a:blip r:embed="rId2"/>
              </a:buBlip>
            </a:pPr>
            <a:endParaRPr lang="ru-RU" sz="2800" b="1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/>
                </a:solidFill>
                <a:latin typeface="Comic Sans MS" pitchFamily="66" charset="0"/>
              </a:rPr>
              <a:t>Не уронить свой авторитет или авторитет другого работника лагеря в глазах детей</a:t>
            </a:r>
            <a:r>
              <a:rPr lang="ru-RU" sz="2800" b="1" dirty="0" smtClean="0">
                <a:solidFill>
                  <a:schemeClr val="tx2"/>
                </a:solidFill>
                <a:latin typeface="Comic Sans MS" pitchFamily="66" charset="0"/>
              </a:rPr>
              <a:t>;</a:t>
            </a:r>
          </a:p>
          <a:p>
            <a:pPr>
              <a:buBlip>
                <a:blip r:embed="rId2"/>
              </a:buBlip>
            </a:pPr>
            <a:endParaRPr lang="ru-RU" sz="2800" b="1" dirty="0" smtClean="0">
              <a:solidFill>
                <a:schemeClr val="tx2"/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/>
                </a:solidFill>
                <a:latin typeface="Comic Sans MS" pitchFamily="66" charset="0"/>
              </a:rPr>
              <a:t>Не нарушать общепринятых норм морали и нравственности.</a:t>
            </a:r>
            <a:endParaRPr lang="ru-RU" sz="28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12968" cy="1165816"/>
          </a:xfrm>
        </p:spPr>
        <p:txBody>
          <a:bodyPr/>
          <a:lstStyle/>
          <a:p>
            <a:pPr algn="ctr"/>
            <a:r>
              <a:rPr lang="ru-RU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Главные заповеди вожатого:</a:t>
            </a:r>
            <a:endParaRPr lang="ru-RU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820472" cy="558924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допускать расхождения в своих словах и поступках.</a:t>
            </a: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позволять себе неодобрительных замечаний по поводу внешних и внутренних недостатков человека в присутствии других.</a:t>
            </a: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считать себя «истиной в высшей инстанции», всегда прислушиваться к мнениям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ребят.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341"/>
            <a:ext cx="8748464" cy="1237824"/>
          </a:xfrm>
        </p:spPr>
        <p:txBody>
          <a:bodyPr/>
          <a:lstStyle/>
          <a:p>
            <a:pPr algn="ctr"/>
            <a:r>
              <a:rPr lang="ru-RU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Главные заповеди вожатого:</a:t>
            </a:r>
            <a:endParaRPr lang="ru-RU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908720"/>
            <a:ext cx="8748464" cy="5472608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конфликтовать с другими вожатыми или представителями администрации в присутствии детей. </a:t>
            </a: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решать вопросы личного характера в присутствии детей.</a:t>
            </a: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срывать на детях свое плохое настроение.</a:t>
            </a: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обсуждать других вожатых или представителей администрации в присутствии детей.</a:t>
            </a:r>
          </a:p>
          <a:p>
            <a:pPr>
              <a:buBlip>
                <a:blip r:embed="rId2"/>
              </a:buBlip>
            </a:pPr>
            <a:endParaRPr lang="ru-RU" sz="3200" dirty="0" smtClean="0">
              <a:latin typeface="Comic Sans MS" pitchFamily="66" charset="0"/>
            </a:endParaRPr>
          </a:p>
          <a:p>
            <a:pPr>
              <a:buNone/>
            </a:pPr>
            <a:endParaRPr lang="ru-RU" sz="3200" dirty="0" smtClean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Blip>
                <a:blip r:embed="rId2"/>
              </a:buBlip>
            </a:pPr>
            <a:endParaRPr lang="ru-RU" dirty="0" smtClean="0"/>
          </a:p>
          <a:p>
            <a:pPr>
              <a:buBlip>
                <a:blip r:embed="rId2"/>
              </a:buBlip>
            </a:pPr>
            <a:endParaRPr lang="ru-RU" dirty="0" smtClean="0"/>
          </a:p>
          <a:p>
            <a:pPr>
              <a:buBlip>
                <a:blip r:embed="rId2"/>
              </a:buBlip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748464" cy="980728"/>
          </a:xfrm>
        </p:spPr>
        <p:txBody>
          <a:bodyPr/>
          <a:lstStyle/>
          <a:p>
            <a:pPr algn="ctr"/>
            <a:r>
              <a:rPr lang="ru-RU" b="1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Главные заповеди вожатого:</a:t>
            </a:r>
            <a:endParaRPr lang="ru-RU" b="1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908720"/>
            <a:ext cx="9036496" cy="544684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унижать детей и не смеяться над ними.</a:t>
            </a: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применять силу к детям в моменты неподчинения.</a:t>
            </a: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создавать стрессовых ситуаций для детей и коллег.</a:t>
            </a: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проявлять «особого отношения» к отдельным детям в отряде, стараться в равной степени понять и принять всех.</a:t>
            </a:r>
          </a:p>
          <a:p>
            <a:pPr>
              <a:buBlip>
                <a:blip r:embed="rId2"/>
              </a:buBlip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Не быть непоследовательным: сначала запрещать, а потом разрешать.</a:t>
            </a:r>
          </a:p>
          <a:p>
            <a:pPr>
              <a:buBlip>
                <a:blip r:embed="rId2"/>
              </a:buBlip>
            </a:pPr>
            <a:endParaRPr lang="ru-RU" dirty="0" smtClean="0"/>
          </a:p>
          <a:p>
            <a:pPr>
              <a:buBlip>
                <a:blip r:embed="rId2"/>
              </a:buBlip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192</Words>
  <Application>Microsoft Office PowerPoint</Application>
  <PresentationFormat>Экран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Главные правила  для вожатого</vt:lpstr>
      <vt:lpstr>Принципы профессиональной этики вожатого:</vt:lpstr>
      <vt:lpstr>Главные заповеди вожатого:</vt:lpstr>
      <vt:lpstr>Главные заповеди вожатого:</vt:lpstr>
      <vt:lpstr>Главные заповеди вожатого: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Главные правила для вожатого</dc:title>
  <dc:creator>Аленка</dc:creator>
  <cp:lastModifiedBy>admin</cp:lastModifiedBy>
  <cp:revision>6</cp:revision>
  <dcterms:created xsi:type="dcterms:W3CDTF">2016-04-12T09:31:04Z</dcterms:created>
  <dcterms:modified xsi:type="dcterms:W3CDTF">2020-04-15T09:00:56Z</dcterms:modified>
</cp:coreProperties>
</file>